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21674138" cy="38531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9" d="100"/>
          <a:sy n="19" d="100"/>
        </p:scale>
        <p:origin x="3552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561" y="6306017"/>
            <a:ext cx="18423017" cy="13414775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20238117"/>
            <a:ext cx="16255604" cy="9302929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6159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978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6" y="2051462"/>
            <a:ext cx="4673486" cy="3265391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8" y="2051462"/>
            <a:ext cx="13749531" cy="3265391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638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680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10" y="9606203"/>
            <a:ext cx="18693944" cy="16028156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10" y="25785992"/>
            <a:ext cx="18693944" cy="8428828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>
                    <a:tint val="82000"/>
                  </a:schemeClr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82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82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833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10257308"/>
            <a:ext cx="9211509" cy="244480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10257308"/>
            <a:ext cx="9211509" cy="244480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22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2051470"/>
            <a:ext cx="18693944" cy="74477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2" y="9445645"/>
            <a:ext cx="9169175" cy="4629165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2" y="14074810"/>
            <a:ext cx="9169175" cy="2070192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3" y="9445645"/>
            <a:ext cx="9214332" cy="4629165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3" y="14074810"/>
            <a:ext cx="9214332" cy="2070192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573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736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302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2568787"/>
            <a:ext cx="6990474" cy="8990753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5547874"/>
            <a:ext cx="10972532" cy="27382552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11559540"/>
            <a:ext cx="6990474" cy="2141547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2568787"/>
            <a:ext cx="6990474" cy="8990753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5547874"/>
            <a:ext cx="10972532" cy="27382552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11559540"/>
            <a:ext cx="6990474" cy="2141547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513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2051470"/>
            <a:ext cx="18693944" cy="7447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10257308"/>
            <a:ext cx="18693944" cy="244480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35713278"/>
            <a:ext cx="4876681" cy="2051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604DD4D-110B-4A37-B8BE-13DA478097F3}" type="datetimeFigureOut">
              <a:rPr lang="pt-BR" smtClean="0"/>
              <a:t>13/11/2024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35713278"/>
            <a:ext cx="7315022" cy="2051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35713278"/>
            <a:ext cx="4876681" cy="2051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42EFC1-BF8C-4996-B0D8-4DC19144932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045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>
            <a:extLst>
              <a:ext uri="{FF2B5EF4-FFF2-40B4-BE49-F238E27FC236}">
                <a16:creationId xmlns:a16="http://schemas.microsoft.com/office/drawing/2014/main" id="{EF066C70-7352-1515-F392-6AC8F3643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Conteúdo 10">
            <a:extLst>
              <a:ext uri="{FF2B5EF4-FFF2-40B4-BE49-F238E27FC236}">
                <a16:creationId xmlns:a16="http://schemas.microsoft.com/office/drawing/2014/main" id="{7E81FC2F-89A0-A82A-36B0-0268FEB8B34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Espaço Reservado para Conteúdo 11">
            <a:extLst>
              <a:ext uri="{FF2B5EF4-FFF2-40B4-BE49-F238E27FC236}">
                <a16:creationId xmlns:a16="http://schemas.microsoft.com/office/drawing/2014/main" id="{2DCCC0B0-AC7C-17AA-3C38-F2734814F48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8" name="Picture 4" descr="Logo do Site">
            <a:extLst>
              <a:ext uri="{FF2B5EF4-FFF2-40B4-BE49-F238E27FC236}">
                <a16:creationId xmlns:a16="http://schemas.microsoft.com/office/drawing/2014/main" id="{F6B9D5F3-E8E4-B8D9-FBCA-4A0D22625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46438" y="815550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27294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CINTIA MACHADO DE OLIVEIRA</dc:creator>
  <cp:lastModifiedBy>CINTIA MACHADO DE OLIVEIRA</cp:lastModifiedBy>
  <cp:revision>3</cp:revision>
  <dcterms:created xsi:type="dcterms:W3CDTF">2024-11-13T23:43:00Z</dcterms:created>
  <dcterms:modified xsi:type="dcterms:W3CDTF">2024-11-14T00:09:09Z</dcterms:modified>
</cp:coreProperties>
</file>